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71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4630400" cy="8229600"/>
  <p:notesSz cx="8229600" cy="14630400"/>
  <p:embeddedFontLst>
    <p:embeddedFont>
      <p:font typeface="Inter" panose="020B0604020202020204" charset="0"/>
      <p:regular r:id="rId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8FA0FD-A01D-4A36-8EAD-40B3645C8CC6}" v="11" dt="2026-01-18T19:44:42.267"/>
    <p1510:client id="{E2BDCD49-05EE-48C0-ADC4-066365DF1D7B}" v="6" dt="2026-01-18T19:33:46.5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63" d="100"/>
          <a:sy n="63" d="100"/>
        </p:scale>
        <p:origin x="72" y="5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tka, Thomas (trh6u)" userId="c678506b-f1a3-4edd-92e8-a8cc01232ad3" providerId="ADAL" clId="{51574C29-541C-4830-BAE5-45278FBA195A}"/>
    <pc:docChg chg="undo custSel modSld modMainMaster">
      <pc:chgData name="Hartka, Thomas (trh6u)" userId="c678506b-f1a3-4edd-92e8-a8cc01232ad3" providerId="ADAL" clId="{51574C29-541C-4830-BAE5-45278FBA195A}" dt="2026-01-18T19:44:21.969" v="741" actId="478"/>
      <pc:docMkLst>
        <pc:docMk/>
      </pc:docMkLst>
      <pc:sldChg chg="addSp delSp modSp mod">
        <pc:chgData name="Hartka, Thomas (trh6u)" userId="c678506b-f1a3-4edd-92e8-a8cc01232ad3" providerId="ADAL" clId="{51574C29-541C-4830-BAE5-45278FBA195A}" dt="2026-01-18T19:37:11.730" v="244" actId="20577"/>
        <pc:sldMkLst>
          <pc:docMk/>
          <pc:sldMk cId="0" sldId="256"/>
        </pc:sldMkLst>
        <pc:spChg chg="add mod">
          <ac:chgData name="Hartka, Thomas (trh6u)" userId="c678506b-f1a3-4edd-92e8-a8cc01232ad3" providerId="ADAL" clId="{51574C29-541C-4830-BAE5-45278FBA195A}" dt="2026-01-18T19:36:09.753" v="162" actId="20577"/>
          <ac:spMkLst>
            <pc:docMk/>
            <pc:sldMk cId="0" sldId="256"/>
            <ac:spMk id="2" creationId="{BDF48C50-3937-A4B8-80B1-3C3EACEBEF44}"/>
          </ac:spMkLst>
        </pc:spChg>
        <pc:spChg chg="mod">
          <ac:chgData name="Hartka, Thomas (trh6u)" userId="c678506b-f1a3-4edd-92e8-a8cc01232ad3" providerId="ADAL" clId="{51574C29-541C-4830-BAE5-45278FBA195A}" dt="2026-01-18T19:36:40.220" v="209" actId="20577"/>
          <ac:spMkLst>
            <pc:docMk/>
            <pc:sldMk cId="0" sldId="256"/>
            <ac:spMk id="3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36:31.713" v="194" actId="6549"/>
          <ac:spMkLst>
            <pc:docMk/>
            <pc:sldMk cId="0" sldId="256"/>
            <ac:spMk id="4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36:47.923" v="224" actId="20577"/>
          <ac:spMkLst>
            <pc:docMk/>
            <pc:sldMk cId="0" sldId="256"/>
            <ac:spMk id="5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37:11.730" v="244" actId="20577"/>
          <ac:spMkLst>
            <pc:docMk/>
            <pc:sldMk cId="0" sldId="256"/>
            <ac:spMk id="6" creationId="{00000000-0000-0000-0000-000000000000}"/>
          </ac:spMkLst>
        </pc:spChg>
        <pc:spChg chg="add">
          <ac:chgData name="Hartka, Thomas (trh6u)" userId="c678506b-f1a3-4edd-92e8-a8cc01232ad3" providerId="ADAL" clId="{51574C29-541C-4830-BAE5-45278FBA195A}" dt="2026-01-18T19:28:44.021" v="70"/>
          <ac:spMkLst>
            <pc:docMk/>
            <pc:sldMk cId="0" sldId="256"/>
            <ac:spMk id="7" creationId="{3B5D4D41-430C-BD39-80EC-7E83AFA61EB4}"/>
          </ac:spMkLst>
        </pc:spChg>
        <pc:picChg chg="del">
          <ac:chgData name="Hartka, Thomas (trh6u)" userId="c678506b-f1a3-4edd-92e8-a8cc01232ad3" providerId="ADAL" clId="{51574C29-541C-4830-BAE5-45278FBA195A}" dt="2026-01-18T19:28:49.144" v="72" actId="478"/>
          <ac:picMkLst>
            <pc:docMk/>
            <pc:sldMk cId="0" sldId="256"/>
            <ac:picMk id="2" creationId="{00000000-0000-0000-0000-000000000000}"/>
          </ac:picMkLst>
        </pc:picChg>
        <pc:picChg chg="add del mod modCrop">
          <ac:chgData name="Hartka, Thomas (trh6u)" userId="c678506b-f1a3-4edd-92e8-a8cc01232ad3" providerId="ADAL" clId="{51574C29-541C-4830-BAE5-45278FBA195A}" dt="2026-01-18T19:35:46.434" v="134" actId="478"/>
          <ac:picMkLst>
            <pc:docMk/>
            <pc:sldMk cId="0" sldId="256"/>
            <ac:picMk id="8" creationId="{AD1E67B5-B3E9-61AC-52C2-53C0A3B02773}"/>
          </ac:picMkLst>
        </pc:picChg>
      </pc:sldChg>
      <pc:sldChg chg="addSp delSp modSp mod">
        <pc:chgData name="Hartka, Thomas (trh6u)" userId="c678506b-f1a3-4edd-92e8-a8cc01232ad3" providerId="ADAL" clId="{51574C29-541C-4830-BAE5-45278FBA195A}" dt="2026-01-18T19:38:00.010" v="357" actId="20577"/>
        <pc:sldMkLst>
          <pc:docMk/>
          <pc:sldMk cId="0" sldId="257"/>
        </pc:sldMkLst>
        <pc:spChg chg="mod">
          <ac:chgData name="Hartka, Thomas (trh6u)" userId="c678506b-f1a3-4edd-92e8-a8cc01232ad3" providerId="ADAL" clId="{51574C29-541C-4830-BAE5-45278FBA195A}" dt="2026-01-18T19:37:50.728" v="325" actId="20577"/>
          <ac:spMkLst>
            <pc:docMk/>
            <pc:sldMk cId="0" sldId="257"/>
            <ac:spMk id="4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38:00.010" v="357" actId="20577"/>
          <ac:spMkLst>
            <pc:docMk/>
            <pc:sldMk cId="0" sldId="257"/>
            <ac:spMk id="6" creationId="{00000000-0000-0000-0000-000000000000}"/>
          </ac:spMkLst>
        </pc:spChg>
        <pc:spChg chg="add mod">
          <ac:chgData name="Hartka, Thomas (trh6u)" userId="c678506b-f1a3-4edd-92e8-a8cc01232ad3" providerId="ADAL" clId="{51574C29-541C-4830-BAE5-45278FBA195A}" dt="2026-01-18T19:37:27.521" v="248" actId="1076"/>
          <ac:spMkLst>
            <pc:docMk/>
            <pc:sldMk cId="0" sldId="257"/>
            <ac:spMk id="8" creationId="{701512E5-203C-99BA-FACB-362FCD12D5D1}"/>
          </ac:spMkLst>
        </pc:spChg>
        <pc:picChg chg="del">
          <ac:chgData name="Hartka, Thomas (trh6u)" userId="c678506b-f1a3-4edd-92e8-a8cc01232ad3" providerId="ADAL" clId="{51574C29-541C-4830-BAE5-45278FBA195A}" dt="2026-01-18T19:37:21.019" v="245" actId="478"/>
          <ac:picMkLst>
            <pc:docMk/>
            <pc:sldMk cId="0" sldId="257"/>
            <ac:picMk id="7" creationId="{00000000-0000-0000-0000-000000000000}"/>
          </ac:picMkLst>
        </pc:picChg>
      </pc:sldChg>
      <pc:sldChg chg="delSp modSp mod">
        <pc:chgData name="Hartka, Thomas (trh6u)" userId="c678506b-f1a3-4edd-92e8-a8cc01232ad3" providerId="ADAL" clId="{51574C29-541C-4830-BAE5-45278FBA195A}" dt="2026-01-18T19:39:25.098" v="490" actId="478"/>
        <pc:sldMkLst>
          <pc:docMk/>
          <pc:sldMk cId="0" sldId="258"/>
        </pc:sldMkLst>
        <pc:spChg chg="mod">
          <ac:chgData name="Hartka, Thomas (trh6u)" userId="c678506b-f1a3-4edd-92e8-a8cc01232ad3" providerId="ADAL" clId="{51574C29-541C-4830-BAE5-45278FBA195A}" dt="2026-01-18T19:38:09.140" v="377" actId="20577"/>
          <ac:spMkLst>
            <pc:docMk/>
            <pc:sldMk cId="0" sldId="258"/>
            <ac:spMk id="2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38:17.667" v="389" actId="20577"/>
          <ac:spMkLst>
            <pc:docMk/>
            <pc:sldMk cId="0" sldId="258"/>
            <ac:spMk id="6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38:35.577" v="421" actId="20577"/>
          <ac:spMkLst>
            <pc:docMk/>
            <pc:sldMk cId="0" sldId="258"/>
            <ac:spMk id="10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39:09.532" v="465" actId="20577"/>
          <ac:spMkLst>
            <pc:docMk/>
            <pc:sldMk cId="0" sldId="258"/>
            <ac:spMk id="12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38:53.246" v="450" actId="478"/>
          <ac:spMkLst>
            <pc:docMk/>
            <pc:sldMk cId="0" sldId="258"/>
            <ac:spMk id="13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38:53.246" v="450" actId="478"/>
          <ac:spMkLst>
            <pc:docMk/>
            <pc:sldMk cId="0" sldId="258"/>
            <ac:spMk id="14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38:53.246" v="450" actId="478"/>
          <ac:spMkLst>
            <pc:docMk/>
            <pc:sldMk cId="0" sldId="258"/>
            <ac:spMk id="15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38:53.246" v="450" actId="478"/>
          <ac:spMkLst>
            <pc:docMk/>
            <pc:sldMk cId="0" sldId="258"/>
            <ac:spMk id="16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38:53.246" v="450" actId="478"/>
          <ac:spMkLst>
            <pc:docMk/>
            <pc:sldMk cId="0" sldId="258"/>
            <ac:spMk id="17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39:25.098" v="490" actId="478"/>
          <ac:spMkLst>
            <pc:docMk/>
            <pc:sldMk cId="0" sldId="258"/>
            <ac:spMk id="18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39:25.098" v="490" actId="478"/>
          <ac:spMkLst>
            <pc:docMk/>
            <pc:sldMk cId="0" sldId="258"/>
            <ac:spMk id="19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39:25.098" v="490" actId="478"/>
          <ac:spMkLst>
            <pc:docMk/>
            <pc:sldMk cId="0" sldId="258"/>
            <ac:spMk id="20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39:19.178" v="489" actId="20577"/>
          <ac:spMkLst>
            <pc:docMk/>
            <pc:sldMk cId="0" sldId="258"/>
            <ac:spMk id="21" creationId="{00000000-0000-0000-0000-000000000000}"/>
          </ac:spMkLst>
        </pc:spChg>
      </pc:sldChg>
      <pc:sldChg chg="addSp delSp modSp mod">
        <pc:chgData name="Hartka, Thomas (trh6u)" userId="c678506b-f1a3-4edd-92e8-a8cc01232ad3" providerId="ADAL" clId="{51574C29-541C-4830-BAE5-45278FBA195A}" dt="2026-01-18T19:41:26.299" v="600" actId="478"/>
        <pc:sldMkLst>
          <pc:docMk/>
          <pc:sldMk cId="0" sldId="259"/>
        </pc:sldMkLst>
        <pc:spChg chg="mod">
          <ac:chgData name="Hartka, Thomas (trh6u)" userId="c678506b-f1a3-4edd-92e8-a8cc01232ad3" providerId="ADAL" clId="{51574C29-541C-4830-BAE5-45278FBA195A}" dt="2026-01-18T19:39:50.816" v="528" actId="404"/>
          <ac:spMkLst>
            <pc:docMk/>
            <pc:sldMk cId="0" sldId="259"/>
            <ac:spMk id="3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40:00.076" v="543" actId="20577"/>
          <ac:spMkLst>
            <pc:docMk/>
            <pc:sldMk cId="0" sldId="259"/>
            <ac:spMk id="4" creationId="{00000000-0000-0000-0000-000000000000}"/>
          </ac:spMkLst>
        </pc:spChg>
        <pc:spChg chg="del">
          <ac:chgData name="Hartka, Thomas (trh6u)" userId="c678506b-f1a3-4edd-92e8-a8cc01232ad3" providerId="ADAL" clId="{51574C29-541C-4830-BAE5-45278FBA195A}" dt="2026-01-18T19:40:03.074" v="544" actId="478"/>
          <ac:spMkLst>
            <pc:docMk/>
            <pc:sldMk cId="0" sldId="259"/>
            <ac:spMk id="5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40:39.209" v="577" actId="404"/>
          <ac:spMkLst>
            <pc:docMk/>
            <pc:sldMk cId="0" sldId="259"/>
            <ac:spMk id="6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40:27.348" v="563" actId="20577"/>
          <ac:spMkLst>
            <pc:docMk/>
            <pc:sldMk cId="0" sldId="259"/>
            <ac:spMk id="7" creationId="{00000000-0000-0000-0000-000000000000}"/>
          </ac:spMkLst>
        </pc:spChg>
        <pc:spChg chg="del">
          <ac:chgData name="Hartka, Thomas (trh6u)" userId="c678506b-f1a3-4edd-92e8-a8cc01232ad3" providerId="ADAL" clId="{51574C29-541C-4830-BAE5-45278FBA195A}" dt="2026-01-18T19:40:45.242" v="578" actId="478"/>
          <ac:spMkLst>
            <pc:docMk/>
            <pc:sldMk cId="0" sldId="259"/>
            <ac:spMk id="8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40:57.048" v="580" actId="478"/>
          <ac:spMkLst>
            <pc:docMk/>
            <pc:sldMk cId="0" sldId="259"/>
            <ac:spMk id="9" creationId="{00000000-0000-0000-0000-000000000000}"/>
          </ac:spMkLst>
        </pc:spChg>
        <pc:spChg chg="del">
          <ac:chgData name="Hartka, Thomas (trh6u)" userId="c678506b-f1a3-4edd-92e8-a8cc01232ad3" providerId="ADAL" clId="{51574C29-541C-4830-BAE5-45278FBA195A}" dt="2026-01-18T19:40:57.048" v="580" actId="478"/>
          <ac:spMkLst>
            <pc:docMk/>
            <pc:sldMk cId="0" sldId="259"/>
            <ac:spMk id="10" creationId="{00000000-0000-0000-0000-000000000000}"/>
          </ac:spMkLst>
        </pc:spChg>
        <pc:spChg chg="del">
          <ac:chgData name="Hartka, Thomas (trh6u)" userId="c678506b-f1a3-4edd-92e8-a8cc01232ad3" providerId="ADAL" clId="{51574C29-541C-4830-BAE5-45278FBA195A}" dt="2026-01-18T19:40:46.481" v="579" actId="478"/>
          <ac:spMkLst>
            <pc:docMk/>
            <pc:sldMk cId="0" sldId="259"/>
            <ac:spMk id="11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41:19.956" v="599" actId="20577"/>
          <ac:spMkLst>
            <pc:docMk/>
            <pc:sldMk cId="0" sldId="259"/>
            <ac:spMk id="14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41:26.299" v="600" actId="478"/>
          <ac:spMkLst>
            <pc:docMk/>
            <pc:sldMk cId="0" sldId="259"/>
            <ac:spMk id="15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41:26.299" v="600" actId="478"/>
          <ac:spMkLst>
            <pc:docMk/>
            <pc:sldMk cId="0" sldId="259"/>
            <ac:spMk id="16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41:26.299" v="600" actId="478"/>
          <ac:spMkLst>
            <pc:docMk/>
            <pc:sldMk cId="0" sldId="259"/>
            <ac:spMk id="17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41:26.299" v="600" actId="478"/>
          <ac:spMkLst>
            <pc:docMk/>
            <pc:sldMk cId="0" sldId="259"/>
            <ac:spMk id="18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41:26.299" v="600" actId="478"/>
          <ac:spMkLst>
            <pc:docMk/>
            <pc:sldMk cId="0" sldId="259"/>
            <ac:spMk id="19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41:26.299" v="600" actId="478"/>
          <ac:spMkLst>
            <pc:docMk/>
            <pc:sldMk cId="0" sldId="259"/>
            <ac:spMk id="20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41:26.299" v="600" actId="478"/>
          <ac:spMkLst>
            <pc:docMk/>
            <pc:sldMk cId="0" sldId="259"/>
            <ac:spMk id="21" creationId="{00000000-0000-0000-0000-000000000000}"/>
          </ac:spMkLst>
        </pc:spChg>
        <pc:spChg chg="del mod">
          <ac:chgData name="Hartka, Thomas (trh6u)" userId="c678506b-f1a3-4edd-92e8-a8cc01232ad3" providerId="ADAL" clId="{51574C29-541C-4830-BAE5-45278FBA195A}" dt="2026-01-18T19:41:26.299" v="600" actId="478"/>
          <ac:spMkLst>
            <pc:docMk/>
            <pc:sldMk cId="0" sldId="259"/>
            <ac:spMk id="22" creationId="{00000000-0000-0000-0000-000000000000}"/>
          </ac:spMkLst>
        </pc:spChg>
        <pc:spChg chg="add mod">
          <ac:chgData name="Hartka, Thomas (trh6u)" userId="c678506b-f1a3-4edd-92e8-a8cc01232ad3" providerId="ADAL" clId="{51574C29-541C-4830-BAE5-45278FBA195A}" dt="2026-01-18T19:41:08.996" v="582" actId="1076"/>
          <ac:spMkLst>
            <pc:docMk/>
            <pc:sldMk cId="0" sldId="259"/>
            <ac:spMk id="23" creationId="{2528919E-775A-61C7-2FB0-CE03BA7E6D09}"/>
          </ac:spMkLst>
        </pc:spChg>
        <pc:spChg chg="add mod">
          <ac:chgData name="Hartka, Thomas (trh6u)" userId="c678506b-f1a3-4edd-92e8-a8cc01232ad3" providerId="ADAL" clId="{51574C29-541C-4830-BAE5-45278FBA195A}" dt="2026-01-18T19:41:08.996" v="582" actId="1076"/>
          <ac:spMkLst>
            <pc:docMk/>
            <pc:sldMk cId="0" sldId="259"/>
            <ac:spMk id="24" creationId="{A1C27964-9313-E141-6C70-0FA69EFA2D7F}"/>
          </ac:spMkLst>
        </pc:spChg>
      </pc:sldChg>
      <pc:sldChg chg="delSp modSp mod">
        <pc:chgData name="Hartka, Thomas (trh6u)" userId="c678506b-f1a3-4edd-92e8-a8cc01232ad3" providerId="ADAL" clId="{51574C29-541C-4830-BAE5-45278FBA195A}" dt="2026-01-18T19:41:45.518" v="632" actId="478"/>
        <pc:sldMkLst>
          <pc:docMk/>
          <pc:sldMk cId="0" sldId="260"/>
        </pc:sldMkLst>
        <pc:spChg chg="mod">
          <ac:chgData name="Hartka, Thomas (trh6u)" userId="c678506b-f1a3-4edd-92e8-a8cc01232ad3" providerId="ADAL" clId="{51574C29-541C-4830-BAE5-45278FBA195A}" dt="2026-01-18T19:41:43.128" v="631" actId="20577"/>
          <ac:spMkLst>
            <pc:docMk/>
            <pc:sldMk cId="0" sldId="260"/>
            <ac:spMk id="3" creationId="{00000000-0000-0000-0000-000000000000}"/>
          </ac:spMkLst>
        </pc:spChg>
        <pc:picChg chg="del">
          <ac:chgData name="Hartka, Thomas (trh6u)" userId="c678506b-f1a3-4edd-92e8-a8cc01232ad3" providerId="ADAL" clId="{51574C29-541C-4830-BAE5-45278FBA195A}" dt="2026-01-18T19:41:45.518" v="632" actId="478"/>
          <ac:picMkLst>
            <pc:docMk/>
            <pc:sldMk cId="0" sldId="260"/>
            <ac:picMk id="4" creationId="{00000000-0000-0000-0000-000000000000}"/>
          </ac:picMkLst>
        </pc:picChg>
      </pc:sldChg>
      <pc:sldChg chg="delSp modSp mod">
        <pc:chgData name="Hartka, Thomas (trh6u)" userId="c678506b-f1a3-4edd-92e8-a8cc01232ad3" providerId="ADAL" clId="{51574C29-541C-4830-BAE5-45278FBA195A}" dt="2026-01-18T19:44:21.969" v="741" actId="478"/>
        <pc:sldMkLst>
          <pc:docMk/>
          <pc:sldMk cId="0" sldId="261"/>
        </pc:sldMkLst>
        <pc:spChg chg="mod">
          <ac:chgData name="Hartka, Thomas (trh6u)" userId="c678506b-f1a3-4edd-92e8-a8cc01232ad3" providerId="ADAL" clId="{51574C29-541C-4830-BAE5-45278FBA195A}" dt="2026-01-18T19:42:15.479" v="700" actId="20577"/>
          <ac:spMkLst>
            <pc:docMk/>
            <pc:sldMk cId="0" sldId="261"/>
            <ac:spMk id="3" creationId="{00000000-0000-0000-0000-000000000000}"/>
          </ac:spMkLst>
        </pc:spChg>
        <pc:spChg chg="del">
          <ac:chgData name="Hartka, Thomas (trh6u)" userId="c678506b-f1a3-4edd-92e8-a8cc01232ad3" providerId="ADAL" clId="{51574C29-541C-4830-BAE5-45278FBA195A}" dt="2026-01-18T19:44:21.969" v="741" actId="478"/>
          <ac:spMkLst>
            <pc:docMk/>
            <pc:sldMk cId="0" sldId="261"/>
            <ac:spMk id="4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42:26.320" v="712" actId="20577"/>
          <ac:spMkLst>
            <pc:docMk/>
            <pc:sldMk cId="0" sldId="261"/>
            <ac:spMk id="7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42:34.822" v="731" actId="5793"/>
          <ac:spMkLst>
            <pc:docMk/>
            <pc:sldMk cId="0" sldId="261"/>
            <ac:spMk id="8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43:00.672" v="739" actId="20577"/>
          <ac:spMkLst>
            <pc:docMk/>
            <pc:sldMk cId="0" sldId="261"/>
            <ac:spMk id="10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42:46.149" v="732"/>
          <ac:spMkLst>
            <pc:docMk/>
            <pc:sldMk cId="0" sldId="261"/>
            <ac:spMk id="11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42:56.545" v="737" actId="20577"/>
          <ac:spMkLst>
            <pc:docMk/>
            <pc:sldMk cId="0" sldId="261"/>
            <ac:spMk id="13" creationId="{00000000-0000-0000-0000-000000000000}"/>
          </ac:spMkLst>
        </pc:spChg>
        <pc:spChg chg="mod">
          <ac:chgData name="Hartka, Thomas (trh6u)" userId="c678506b-f1a3-4edd-92e8-a8cc01232ad3" providerId="ADAL" clId="{51574C29-541C-4830-BAE5-45278FBA195A}" dt="2026-01-18T19:42:47.993" v="733"/>
          <ac:spMkLst>
            <pc:docMk/>
            <pc:sldMk cId="0" sldId="261"/>
            <ac:spMk id="14" creationId="{00000000-0000-0000-0000-000000000000}"/>
          </ac:spMkLst>
        </pc:spChg>
      </pc:sldChg>
      <pc:sldMasterChg chg="modSldLayout">
        <pc:chgData name="Hartka, Thomas (trh6u)" userId="c678506b-f1a3-4edd-92e8-a8cc01232ad3" providerId="ADAL" clId="{51574C29-541C-4830-BAE5-45278FBA195A}" dt="2026-01-18T19:44:08.679" v="740"/>
        <pc:sldMasterMkLst>
          <pc:docMk/>
          <pc:sldMasterMk cId="1200662307" sldId="2147483656"/>
        </pc:sldMasterMkLst>
        <pc:sldLayoutChg chg="delSp">
          <pc:chgData name="Hartka, Thomas (trh6u)" userId="c678506b-f1a3-4edd-92e8-a8cc01232ad3" providerId="ADAL" clId="{51574C29-541C-4830-BAE5-45278FBA195A}" dt="2026-01-18T19:44:08.679" v="740"/>
          <pc:sldLayoutMkLst>
            <pc:docMk/>
            <pc:sldMasterMk cId="1200662307" sldId="2147483656"/>
            <pc:sldLayoutMk cId="310912130" sldId="2147483668"/>
          </pc:sldLayoutMkLst>
          <pc:spChg chg="del">
            <ac:chgData name="Hartka, Thomas (trh6u)" userId="c678506b-f1a3-4edd-92e8-a8cc01232ad3" providerId="ADAL" clId="{51574C29-541C-4830-BAE5-45278FBA195A}" dt="2026-01-18T19:44:08.679" v="740"/>
            <ac:spMkLst>
              <pc:docMk/>
              <pc:sldMasterMk cId="1200662307" sldId="2147483656"/>
              <pc:sldLayoutMk cId="310912130" sldId="2147483668"/>
              <ac:spMk id="2" creationId="{00000000-0000-0000-0000-000000000000}"/>
            </ac:spMkLst>
          </pc:spChg>
          <pc:spChg chg="del">
            <ac:chgData name="Hartka, Thomas (trh6u)" userId="c678506b-f1a3-4edd-92e8-a8cc01232ad3" providerId="ADAL" clId="{51574C29-541C-4830-BAE5-45278FBA195A}" dt="2026-01-18T19:44:08.679" v="740"/>
            <ac:spMkLst>
              <pc:docMk/>
              <pc:sldMasterMk cId="1200662307" sldId="2147483656"/>
              <pc:sldLayoutMk cId="310912130" sldId="2147483668"/>
              <ac:spMk id="3" creationId="{00000000-0000-0000-0000-000000000000}"/>
            </ac:spMkLst>
          </pc:spChg>
          <pc:picChg chg="del">
            <ac:chgData name="Hartka, Thomas (trh6u)" userId="c678506b-f1a3-4edd-92e8-a8cc01232ad3" providerId="ADAL" clId="{51574C29-541C-4830-BAE5-45278FBA195A}" dt="2026-01-18T19:44:08.679" v="740"/>
            <ac:picMkLst>
              <pc:docMk/>
              <pc:sldMasterMk cId="1200662307" sldId="2147483656"/>
              <pc:sldLayoutMk cId="310912130" sldId="2147483668"/>
              <ac:picMk id="4" creationId="{00000000-0000-0000-0000-000000000000}"/>
            </ac:picMkLst>
          </pc:picChg>
        </pc:sldLayoutChg>
        <pc:sldLayoutChg chg="delSp">
          <pc:chgData name="Hartka, Thomas (trh6u)" userId="c678506b-f1a3-4edd-92e8-a8cc01232ad3" providerId="ADAL" clId="{51574C29-541C-4830-BAE5-45278FBA195A}" dt="2026-01-18T19:44:08.679" v="740"/>
          <pc:sldLayoutMkLst>
            <pc:docMk/>
            <pc:sldMasterMk cId="1200662307" sldId="2147483656"/>
            <pc:sldLayoutMk cId="3869766580" sldId="2147483669"/>
          </pc:sldLayoutMkLst>
          <pc:spChg chg="del">
            <ac:chgData name="Hartka, Thomas (trh6u)" userId="c678506b-f1a3-4edd-92e8-a8cc01232ad3" providerId="ADAL" clId="{51574C29-541C-4830-BAE5-45278FBA195A}" dt="2026-01-18T19:44:08.679" v="740"/>
            <ac:spMkLst>
              <pc:docMk/>
              <pc:sldMasterMk cId="1200662307" sldId="2147483656"/>
              <pc:sldLayoutMk cId="3869766580" sldId="2147483669"/>
              <ac:spMk id="2" creationId="{00000000-0000-0000-0000-000000000000}"/>
            </ac:spMkLst>
          </pc:spChg>
          <pc:spChg chg="del">
            <ac:chgData name="Hartka, Thomas (trh6u)" userId="c678506b-f1a3-4edd-92e8-a8cc01232ad3" providerId="ADAL" clId="{51574C29-541C-4830-BAE5-45278FBA195A}" dt="2026-01-18T19:44:08.679" v="740"/>
            <ac:spMkLst>
              <pc:docMk/>
              <pc:sldMasterMk cId="1200662307" sldId="2147483656"/>
              <pc:sldLayoutMk cId="3869766580" sldId="2147483669"/>
              <ac:spMk id="3" creationId="{00000000-0000-0000-0000-000000000000}"/>
            </ac:spMkLst>
          </pc:spChg>
          <pc:picChg chg="del">
            <ac:chgData name="Hartka, Thomas (trh6u)" userId="c678506b-f1a3-4edd-92e8-a8cc01232ad3" providerId="ADAL" clId="{51574C29-541C-4830-BAE5-45278FBA195A}" dt="2026-01-18T19:44:08.679" v="740"/>
            <ac:picMkLst>
              <pc:docMk/>
              <pc:sldMasterMk cId="1200662307" sldId="2147483656"/>
              <pc:sldLayoutMk cId="3869766580" sldId="2147483669"/>
              <ac:picMk id="4" creationId="{00000000-0000-0000-0000-000000000000}"/>
            </ac:picMkLst>
          </pc:picChg>
        </pc:sldLayoutChg>
        <pc:sldLayoutChg chg="delSp">
          <pc:chgData name="Hartka, Thomas (trh6u)" userId="c678506b-f1a3-4edd-92e8-a8cc01232ad3" providerId="ADAL" clId="{51574C29-541C-4830-BAE5-45278FBA195A}" dt="2026-01-18T19:44:08.679" v="740"/>
          <pc:sldLayoutMkLst>
            <pc:docMk/>
            <pc:sldMasterMk cId="1200662307" sldId="2147483656"/>
            <pc:sldLayoutMk cId="468347119" sldId="2147483670"/>
          </pc:sldLayoutMkLst>
          <pc:spChg chg="del">
            <ac:chgData name="Hartka, Thomas (trh6u)" userId="c678506b-f1a3-4edd-92e8-a8cc01232ad3" providerId="ADAL" clId="{51574C29-541C-4830-BAE5-45278FBA195A}" dt="2026-01-18T19:44:08.679" v="740"/>
            <ac:spMkLst>
              <pc:docMk/>
              <pc:sldMasterMk cId="1200662307" sldId="2147483656"/>
              <pc:sldLayoutMk cId="468347119" sldId="2147483670"/>
              <ac:spMk id="2" creationId="{00000000-0000-0000-0000-000000000000}"/>
            </ac:spMkLst>
          </pc:spChg>
          <pc:spChg chg="del">
            <ac:chgData name="Hartka, Thomas (trh6u)" userId="c678506b-f1a3-4edd-92e8-a8cc01232ad3" providerId="ADAL" clId="{51574C29-541C-4830-BAE5-45278FBA195A}" dt="2026-01-18T19:44:08.679" v="740"/>
            <ac:spMkLst>
              <pc:docMk/>
              <pc:sldMasterMk cId="1200662307" sldId="2147483656"/>
              <pc:sldLayoutMk cId="468347119" sldId="2147483670"/>
              <ac:spMk id="3" creationId="{00000000-0000-0000-0000-000000000000}"/>
            </ac:spMkLst>
          </pc:spChg>
          <pc:picChg chg="del">
            <ac:chgData name="Hartka, Thomas (trh6u)" userId="c678506b-f1a3-4edd-92e8-a8cc01232ad3" providerId="ADAL" clId="{51574C29-541C-4830-BAE5-45278FBA195A}" dt="2026-01-18T19:44:08.679" v="740"/>
            <ac:picMkLst>
              <pc:docMk/>
              <pc:sldMasterMk cId="1200662307" sldId="2147483656"/>
              <pc:sldLayoutMk cId="468347119" sldId="2147483670"/>
              <ac:picMk id="4" creationId="{00000000-0000-0000-0000-000000000000}"/>
            </ac:picMkLst>
          </pc:picChg>
        </pc:sldLayoutChg>
        <pc:sldLayoutChg chg="delSp">
          <pc:chgData name="Hartka, Thomas (trh6u)" userId="c678506b-f1a3-4edd-92e8-a8cc01232ad3" providerId="ADAL" clId="{51574C29-541C-4830-BAE5-45278FBA195A}" dt="2026-01-18T19:44:08.679" v="740"/>
          <pc:sldLayoutMkLst>
            <pc:docMk/>
            <pc:sldMasterMk cId="1200662307" sldId="2147483656"/>
            <pc:sldLayoutMk cId="2295781068" sldId="2147483671"/>
          </pc:sldLayoutMkLst>
          <pc:spChg chg="del">
            <ac:chgData name="Hartka, Thomas (trh6u)" userId="c678506b-f1a3-4edd-92e8-a8cc01232ad3" providerId="ADAL" clId="{51574C29-541C-4830-BAE5-45278FBA195A}" dt="2026-01-18T19:44:08.679" v="740"/>
            <ac:spMkLst>
              <pc:docMk/>
              <pc:sldMasterMk cId="1200662307" sldId="2147483656"/>
              <pc:sldLayoutMk cId="2295781068" sldId="2147483671"/>
              <ac:spMk id="2" creationId="{00000000-0000-0000-0000-000000000000}"/>
            </ac:spMkLst>
          </pc:spChg>
          <pc:spChg chg="del">
            <ac:chgData name="Hartka, Thomas (trh6u)" userId="c678506b-f1a3-4edd-92e8-a8cc01232ad3" providerId="ADAL" clId="{51574C29-541C-4830-BAE5-45278FBA195A}" dt="2026-01-18T19:44:08.679" v="740"/>
            <ac:spMkLst>
              <pc:docMk/>
              <pc:sldMasterMk cId="1200662307" sldId="2147483656"/>
              <pc:sldLayoutMk cId="2295781068" sldId="2147483671"/>
              <ac:spMk id="3" creationId="{00000000-0000-0000-0000-000000000000}"/>
            </ac:spMkLst>
          </pc:spChg>
          <pc:picChg chg="del">
            <ac:chgData name="Hartka, Thomas (trh6u)" userId="c678506b-f1a3-4edd-92e8-a8cc01232ad3" providerId="ADAL" clId="{51574C29-541C-4830-BAE5-45278FBA195A}" dt="2026-01-18T19:44:08.679" v="740"/>
            <ac:picMkLst>
              <pc:docMk/>
              <pc:sldMasterMk cId="1200662307" sldId="2147483656"/>
              <pc:sldLayoutMk cId="2295781068" sldId="2147483671"/>
              <ac:picMk id="4" creationId="{00000000-0000-0000-0000-000000000000}"/>
            </ac:picMkLst>
          </pc:picChg>
        </pc:sldLayoutChg>
        <pc:sldLayoutChg chg="delSp">
          <pc:chgData name="Hartka, Thomas (trh6u)" userId="c678506b-f1a3-4edd-92e8-a8cc01232ad3" providerId="ADAL" clId="{51574C29-541C-4830-BAE5-45278FBA195A}" dt="2026-01-18T19:44:08.679" v="740"/>
          <pc:sldLayoutMkLst>
            <pc:docMk/>
            <pc:sldMasterMk cId="1200662307" sldId="2147483656"/>
            <pc:sldLayoutMk cId="1644867333" sldId="2147483672"/>
          </pc:sldLayoutMkLst>
          <pc:spChg chg="del">
            <ac:chgData name="Hartka, Thomas (trh6u)" userId="c678506b-f1a3-4edd-92e8-a8cc01232ad3" providerId="ADAL" clId="{51574C29-541C-4830-BAE5-45278FBA195A}" dt="2026-01-18T19:44:08.679" v="740"/>
            <ac:spMkLst>
              <pc:docMk/>
              <pc:sldMasterMk cId="1200662307" sldId="2147483656"/>
              <pc:sldLayoutMk cId="1644867333" sldId="2147483672"/>
              <ac:spMk id="2" creationId="{00000000-0000-0000-0000-000000000000}"/>
            </ac:spMkLst>
          </pc:spChg>
          <pc:spChg chg="del">
            <ac:chgData name="Hartka, Thomas (trh6u)" userId="c678506b-f1a3-4edd-92e8-a8cc01232ad3" providerId="ADAL" clId="{51574C29-541C-4830-BAE5-45278FBA195A}" dt="2026-01-18T19:44:08.679" v="740"/>
            <ac:spMkLst>
              <pc:docMk/>
              <pc:sldMasterMk cId="1200662307" sldId="2147483656"/>
              <pc:sldLayoutMk cId="1644867333" sldId="2147483672"/>
              <ac:spMk id="3" creationId="{00000000-0000-0000-0000-000000000000}"/>
            </ac:spMkLst>
          </pc:spChg>
          <pc:picChg chg="del">
            <ac:chgData name="Hartka, Thomas (trh6u)" userId="c678506b-f1a3-4edd-92e8-a8cc01232ad3" providerId="ADAL" clId="{51574C29-541C-4830-BAE5-45278FBA195A}" dt="2026-01-18T19:44:08.679" v="740"/>
            <ac:picMkLst>
              <pc:docMk/>
              <pc:sldMasterMk cId="1200662307" sldId="2147483656"/>
              <pc:sldLayoutMk cId="1644867333" sldId="2147483672"/>
              <ac:picMk id="4" creationId="{00000000-0000-0000-0000-000000000000}"/>
            </ac:picMkLst>
          </pc:picChg>
        </pc:sldLayoutChg>
        <pc:sldLayoutChg chg="delSp">
          <pc:chgData name="Hartka, Thomas (trh6u)" userId="c678506b-f1a3-4edd-92e8-a8cc01232ad3" providerId="ADAL" clId="{51574C29-541C-4830-BAE5-45278FBA195A}" dt="2026-01-18T19:44:08.679" v="740"/>
          <pc:sldLayoutMkLst>
            <pc:docMk/>
            <pc:sldMasterMk cId="1200662307" sldId="2147483656"/>
            <pc:sldLayoutMk cId="3646755353" sldId="2147483673"/>
          </pc:sldLayoutMkLst>
          <pc:spChg chg="del">
            <ac:chgData name="Hartka, Thomas (trh6u)" userId="c678506b-f1a3-4edd-92e8-a8cc01232ad3" providerId="ADAL" clId="{51574C29-541C-4830-BAE5-45278FBA195A}" dt="2026-01-18T19:44:08.679" v="740"/>
            <ac:spMkLst>
              <pc:docMk/>
              <pc:sldMasterMk cId="1200662307" sldId="2147483656"/>
              <pc:sldLayoutMk cId="3646755353" sldId="2147483673"/>
              <ac:spMk id="2" creationId="{00000000-0000-0000-0000-000000000000}"/>
            </ac:spMkLst>
          </pc:spChg>
          <pc:spChg chg="del">
            <ac:chgData name="Hartka, Thomas (trh6u)" userId="c678506b-f1a3-4edd-92e8-a8cc01232ad3" providerId="ADAL" clId="{51574C29-541C-4830-BAE5-45278FBA195A}" dt="2026-01-18T19:44:08.679" v="740"/>
            <ac:spMkLst>
              <pc:docMk/>
              <pc:sldMasterMk cId="1200662307" sldId="2147483656"/>
              <pc:sldLayoutMk cId="3646755353" sldId="2147483673"/>
              <ac:spMk id="3" creationId="{00000000-0000-0000-0000-000000000000}"/>
            </ac:spMkLst>
          </pc:spChg>
          <pc:picChg chg="del">
            <ac:chgData name="Hartka, Thomas (trh6u)" userId="c678506b-f1a3-4edd-92e8-a8cc01232ad3" providerId="ADAL" clId="{51574C29-541C-4830-BAE5-45278FBA195A}" dt="2026-01-18T19:44:08.679" v="740"/>
            <ac:picMkLst>
              <pc:docMk/>
              <pc:sldMasterMk cId="1200662307" sldId="2147483656"/>
              <pc:sldLayoutMk cId="3646755353" sldId="2147483673"/>
              <ac:picMk id="4" creationId="{00000000-0000-0000-0000-000000000000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3625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9925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818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98627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349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6124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385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9355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7639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152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87339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55467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04139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48231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80430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35275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58453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40623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88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</p:sldLayoutIdLst>
  <p:hf sldNum="0" hdr="0" ftr="0" dt="0"/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5962650" y="2012394"/>
            <a:ext cx="8620125" cy="2835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E0C0C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[Article Title]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6432588" y="1460063"/>
            <a:ext cx="75564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2400" b="1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[Journal] [Year]</a:t>
            </a:r>
            <a:endParaRPr lang="en-US" sz="2400" b="1" dirty="0"/>
          </a:p>
        </p:txBody>
      </p:sp>
      <p:sp>
        <p:nvSpPr>
          <p:cNvPr id="5" name="Text 2"/>
          <p:cNvSpPr/>
          <p:nvPr/>
        </p:nvSpPr>
        <p:spPr>
          <a:xfrm>
            <a:off x="6432589" y="4291786"/>
            <a:ext cx="75564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Authors: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[Author list]</a:t>
            </a:r>
            <a:endParaRPr lang="en-US" sz="1750" dirty="0"/>
          </a:p>
        </p:txBody>
      </p:sp>
      <p:sp>
        <p:nvSpPr>
          <p:cNvPr id="6" name="Text 3"/>
          <p:cNvSpPr/>
          <p:nvPr/>
        </p:nvSpPr>
        <p:spPr>
          <a:xfrm>
            <a:off x="6504026" y="6691432"/>
            <a:ext cx="75564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1750" i="1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Presented by [Student Name]</a:t>
            </a:r>
          </a:p>
          <a:p>
            <a:pPr marL="0" indent="0" algn="ctr">
              <a:lnSpc>
                <a:spcPts val="2850"/>
              </a:lnSpc>
              <a:buNone/>
            </a:pPr>
            <a:r>
              <a:rPr lang="en-US" sz="1750" i="1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AI in Healthcare Elective  January 23, 2026</a:t>
            </a:r>
            <a:endParaRPr lang="en-US" sz="1750" i="1" dirty="0"/>
          </a:p>
        </p:txBody>
      </p:sp>
      <p:sp>
        <p:nvSpPr>
          <p:cNvPr id="2" name="Text 2">
            <a:extLst>
              <a:ext uri="{FF2B5EF4-FFF2-40B4-BE49-F238E27FC236}">
                <a16:creationId xmlns:a16="http://schemas.microsoft.com/office/drawing/2014/main" id="{BDF48C50-3937-A4B8-80B1-3C3EACEBEF44}"/>
              </a:ext>
            </a:extLst>
          </p:cNvPr>
          <p:cNvSpPr/>
          <p:nvPr/>
        </p:nvSpPr>
        <p:spPr>
          <a:xfrm>
            <a:off x="-561975" y="3926799"/>
            <a:ext cx="75564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[Optional: Image]</a:t>
            </a:r>
            <a:endParaRPr lang="en-US" sz="1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55333" y="593527"/>
            <a:ext cx="5395912" cy="67448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300"/>
              </a:lnSpc>
              <a:buNone/>
            </a:pPr>
            <a:r>
              <a:rPr lang="en-US" sz="4200" b="1" dirty="0">
                <a:solidFill>
                  <a:srgbClr val="0E0C0C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Introduction</a:t>
            </a:r>
            <a:endParaRPr lang="en-US" sz="4200" dirty="0"/>
          </a:p>
        </p:txBody>
      </p:sp>
      <p:sp>
        <p:nvSpPr>
          <p:cNvPr id="3" name="Text 1"/>
          <p:cNvSpPr/>
          <p:nvPr/>
        </p:nvSpPr>
        <p:spPr>
          <a:xfrm>
            <a:off x="755333" y="1807488"/>
            <a:ext cx="3237548" cy="4045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500" b="1" dirty="0">
                <a:solidFill>
                  <a:srgbClr val="0E0C0C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Background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755333" y="2427803"/>
            <a:ext cx="6978848" cy="24169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[2-3 sentences about the importance and context of the study]</a:t>
            </a:r>
            <a:endParaRPr lang="en-US" sz="1650" dirty="0"/>
          </a:p>
        </p:txBody>
      </p:sp>
      <p:sp>
        <p:nvSpPr>
          <p:cNvPr id="5" name="Text 3"/>
          <p:cNvSpPr/>
          <p:nvPr/>
        </p:nvSpPr>
        <p:spPr>
          <a:xfrm>
            <a:off x="755333" y="5060513"/>
            <a:ext cx="3237548" cy="4045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500" b="1" dirty="0">
                <a:solidFill>
                  <a:srgbClr val="0E0C0C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Objective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755333" y="5680829"/>
            <a:ext cx="6978848" cy="69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[Goal of this study]</a:t>
            </a:r>
            <a:endParaRPr lang="en-US" sz="1650" dirty="0"/>
          </a:p>
        </p:txBody>
      </p:sp>
      <p:sp>
        <p:nvSpPr>
          <p:cNvPr id="8" name="Text 2">
            <a:extLst>
              <a:ext uri="{FF2B5EF4-FFF2-40B4-BE49-F238E27FC236}">
                <a16:creationId xmlns:a16="http://schemas.microsoft.com/office/drawing/2014/main" id="{701512E5-203C-99BA-FACB-362FCD12D5D1}"/>
              </a:ext>
            </a:extLst>
          </p:cNvPr>
          <p:cNvSpPr/>
          <p:nvPr/>
        </p:nvSpPr>
        <p:spPr>
          <a:xfrm>
            <a:off x="9124336" y="3563896"/>
            <a:ext cx="5785078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[Optional: Image]</a:t>
            </a:r>
            <a:endParaRPr lang="en-US" sz="1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5925" y="582216"/>
            <a:ext cx="9734431" cy="6569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150"/>
              </a:lnSpc>
              <a:buNone/>
            </a:pPr>
            <a:r>
              <a:rPr lang="en-US" sz="4100" b="1" dirty="0">
                <a:solidFill>
                  <a:srgbClr val="0E0C0C"/>
                </a:solidFill>
                <a:latin typeface="Inter Bold" pitchFamily="34" charset="0"/>
                <a:ea typeface="Inter Bold" pitchFamily="34" charset="-122"/>
              </a:rPr>
              <a:t>Methods</a:t>
            </a:r>
            <a:endParaRPr lang="en-US" sz="4100" dirty="0"/>
          </a:p>
        </p:txBody>
      </p:sp>
      <p:sp>
        <p:nvSpPr>
          <p:cNvPr id="3" name="Text 1"/>
          <p:cNvSpPr/>
          <p:nvPr/>
        </p:nvSpPr>
        <p:spPr>
          <a:xfrm>
            <a:off x="735925" y="1659731"/>
            <a:ext cx="210264" cy="26277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1650" dirty="0">
                <a:solidFill>
                  <a:srgbClr val="272525"/>
                </a:solidFill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01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735925" y="1994178"/>
            <a:ext cx="6474143" cy="22860"/>
          </a:xfrm>
          <a:prstGeom prst="rect">
            <a:avLst/>
          </a:prstGeom>
          <a:solidFill>
            <a:srgbClr val="FFC10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5925" y="2145030"/>
            <a:ext cx="2628424" cy="3286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50"/>
              </a:lnSpc>
              <a:buNone/>
            </a:pPr>
            <a:r>
              <a:rPr lang="en-US" sz="205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Study Type</a:t>
            </a:r>
            <a:endParaRPr lang="en-US" sz="2050" dirty="0"/>
          </a:p>
        </p:txBody>
      </p:sp>
      <p:sp>
        <p:nvSpPr>
          <p:cNvPr id="6" name="Text 4"/>
          <p:cNvSpPr/>
          <p:nvPr/>
        </p:nvSpPr>
        <p:spPr>
          <a:xfrm>
            <a:off x="735925" y="2599730"/>
            <a:ext cx="6474143" cy="3363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16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[Study type]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7420332" y="1659731"/>
            <a:ext cx="210264" cy="26277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1650" dirty="0">
                <a:solidFill>
                  <a:srgbClr val="272525"/>
                </a:solidFill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02</a:t>
            </a:r>
            <a:endParaRPr lang="en-US" sz="1650" dirty="0"/>
          </a:p>
        </p:txBody>
      </p:sp>
      <p:sp>
        <p:nvSpPr>
          <p:cNvPr id="8" name="Shape 6"/>
          <p:cNvSpPr/>
          <p:nvPr/>
        </p:nvSpPr>
        <p:spPr>
          <a:xfrm>
            <a:off x="7420332" y="1994178"/>
            <a:ext cx="6474143" cy="22860"/>
          </a:xfrm>
          <a:prstGeom prst="rect">
            <a:avLst/>
          </a:prstGeom>
          <a:solidFill>
            <a:srgbClr val="FFC10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420332" y="2145030"/>
            <a:ext cx="2628424" cy="3286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50"/>
              </a:lnSpc>
              <a:buNone/>
            </a:pPr>
            <a:r>
              <a:rPr lang="en-US" sz="205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Primary Outcome</a:t>
            </a:r>
            <a:endParaRPr lang="en-US" sz="2050" dirty="0"/>
          </a:p>
        </p:txBody>
      </p:sp>
      <p:sp>
        <p:nvSpPr>
          <p:cNvPr id="10" name="Text 8"/>
          <p:cNvSpPr/>
          <p:nvPr/>
        </p:nvSpPr>
        <p:spPr>
          <a:xfrm>
            <a:off x="7420332" y="2599730"/>
            <a:ext cx="6474143" cy="6727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16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[Description primary outcome] </a:t>
            </a:r>
            <a:endParaRPr lang="en-US" sz="1650" dirty="0"/>
          </a:p>
        </p:txBody>
      </p:sp>
      <p:sp>
        <p:nvSpPr>
          <p:cNvPr id="11" name="Shape 9"/>
          <p:cNvSpPr/>
          <p:nvPr/>
        </p:nvSpPr>
        <p:spPr>
          <a:xfrm>
            <a:off x="735925" y="3771606"/>
            <a:ext cx="13158549" cy="33814"/>
          </a:xfrm>
          <a:prstGeom prst="rect">
            <a:avLst/>
          </a:prstGeom>
          <a:solidFill>
            <a:srgbClr val="272525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35925" y="4120753"/>
            <a:ext cx="4327088" cy="39421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100"/>
              </a:lnSpc>
              <a:buNone/>
            </a:pPr>
            <a:r>
              <a:rPr lang="en-US" sz="2450" b="1" dirty="0">
                <a:solidFill>
                  <a:srgbClr val="0E0C0C"/>
                </a:solidFill>
                <a:latin typeface="Inter Bold" pitchFamily="34" charset="0"/>
                <a:ea typeface="Inter Bold" pitchFamily="34" charset="-122"/>
              </a:rPr>
              <a:t>[Other important methods information]</a:t>
            </a:r>
            <a:endParaRPr lang="en-US" sz="2450" dirty="0"/>
          </a:p>
        </p:txBody>
      </p:sp>
      <p:sp>
        <p:nvSpPr>
          <p:cNvPr id="21" name="Text 19"/>
          <p:cNvSpPr/>
          <p:nvPr/>
        </p:nvSpPr>
        <p:spPr>
          <a:xfrm>
            <a:off x="647539" y="4767031"/>
            <a:ext cx="6322814" cy="3363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50" indent="-285750" algn="l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en-US" sz="1650" b="1" dirty="0">
                <a:solidFill>
                  <a:srgbClr val="272525"/>
                </a:solidFill>
                <a:latin typeface="Inter" pitchFamily="34" charset="0"/>
                <a:ea typeface="Inter" pitchFamily="34" charset="-122"/>
              </a:rPr>
              <a:t>[Additional details]</a:t>
            </a:r>
            <a:endParaRPr lang="en-US" sz="1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713428" y="487442"/>
            <a:ext cx="4428292" cy="5534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350"/>
              </a:lnSpc>
              <a:buNone/>
            </a:pPr>
            <a:r>
              <a:rPr lang="en-US" sz="3450" b="1" dirty="0">
                <a:solidFill>
                  <a:srgbClr val="0E0C0C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Results</a:t>
            </a:r>
            <a:endParaRPr lang="en-US" sz="3450" dirty="0"/>
          </a:p>
        </p:txBody>
      </p:sp>
      <p:sp>
        <p:nvSpPr>
          <p:cNvPr id="3" name="Text 1"/>
          <p:cNvSpPr/>
          <p:nvPr/>
        </p:nvSpPr>
        <p:spPr>
          <a:xfrm>
            <a:off x="1713428" y="1217891"/>
            <a:ext cx="3586877" cy="850106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indent="0" algn="ctr">
              <a:lnSpc>
                <a:spcPts val="46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[# of samples]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2399824" y="2289215"/>
            <a:ext cx="2214086" cy="2768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150"/>
              </a:lnSpc>
              <a:buNone/>
            </a:pPr>
            <a:r>
              <a:rPr lang="en-US" sz="17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[Sample type]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521643" y="1217891"/>
            <a:ext cx="3586996" cy="850106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indent="0" algn="ctr">
              <a:lnSpc>
                <a:spcPts val="46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[optional]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6208038" y="2289215"/>
            <a:ext cx="2214086" cy="2768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150"/>
              </a:lnSpc>
              <a:buNone/>
            </a:pPr>
            <a:r>
              <a:rPr lang="en-US" sz="17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[Other numbers]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1713428" y="3526623"/>
            <a:ext cx="11203543" cy="29647"/>
          </a:xfrm>
          <a:prstGeom prst="rect">
            <a:avLst/>
          </a:prstGeom>
          <a:solidFill>
            <a:srgbClr val="272525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713428" y="3821787"/>
            <a:ext cx="3542586" cy="442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450"/>
              </a:lnSpc>
              <a:buNone/>
            </a:pPr>
            <a:r>
              <a:rPr lang="en-US" sz="2750" b="1" dirty="0">
                <a:solidFill>
                  <a:srgbClr val="0E0C0C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Primary Outcome:</a:t>
            </a:r>
            <a:endParaRPr lang="en-US" sz="2750" dirty="0"/>
          </a:p>
        </p:txBody>
      </p:sp>
      <p:sp>
        <p:nvSpPr>
          <p:cNvPr id="14" name="Text 12"/>
          <p:cNvSpPr/>
          <p:nvPr/>
        </p:nvSpPr>
        <p:spPr>
          <a:xfrm>
            <a:off x="1713428" y="4335304"/>
            <a:ext cx="4739997" cy="33218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50" b="1" dirty="0">
                <a:solidFill>
                  <a:srgbClr val="0E0C0C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[Primary results]</a:t>
            </a:r>
            <a:endParaRPr lang="en-US" sz="2050" dirty="0"/>
          </a:p>
        </p:txBody>
      </p:sp>
      <p:sp>
        <p:nvSpPr>
          <p:cNvPr id="23" name="Text 4">
            <a:extLst>
              <a:ext uri="{FF2B5EF4-FFF2-40B4-BE49-F238E27FC236}">
                <a16:creationId xmlns:a16="http://schemas.microsoft.com/office/drawing/2014/main" id="{2528919E-775A-61C7-2FB0-CE03BA7E6D09}"/>
              </a:ext>
            </a:extLst>
          </p:cNvPr>
          <p:cNvSpPr/>
          <p:nvPr/>
        </p:nvSpPr>
        <p:spPr>
          <a:xfrm>
            <a:off x="9337595" y="1217891"/>
            <a:ext cx="3586996" cy="850106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indent="0" algn="ctr">
              <a:lnSpc>
                <a:spcPts val="46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[optional]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4" name="Text 5">
            <a:extLst>
              <a:ext uri="{FF2B5EF4-FFF2-40B4-BE49-F238E27FC236}">
                <a16:creationId xmlns:a16="http://schemas.microsoft.com/office/drawing/2014/main" id="{A1C27964-9313-E141-6C70-0FA69EFA2D7F}"/>
              </a:ext>
            </a:extLst>
          </p:cNvPr>
          <p:cNvSpPr/>
          <p:nvPr/>
        </p:nvSpPr>
        <p:spPr>
          <a:xfrm>
            <a:off x="10023990" y="2289215"/>
            <a:ext cx="2214086" cy="2768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150"/>
              </a:lnSpc>
              <a:buNone/>
            </a:pPr>
            <a:r>
              <a:rPr lang="en-US" sz="17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[Other numbers]</a:t>
            </a:r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57870" y="544473"/>
            <a:ext cx="4946452" cy="6182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850"/>
              </a:lnSpc>
              <a:buNone/>
            </a:pPr>
            <a:r>
              <a:rPr lang="en-US" sz="3850" b="1" dirty="0">
                <a:solidFill>
                  <a:srgbClr val="0E0C0C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Secondary outcome</a:t>
            </a:r>
            <a:endParaRPr lang="en-US" sz="3850" dirty="0"/>
          </a:p>
        </p:txBody>
      </p:sp>
      <p:sp>
        <p:nvSpPr>
          <p:cNvPr id="3" name="Text 1"/>
          <p:cNvSpPr/>
          <p:nvPr/>
        </p:nvSpPr>
        <p:spPr>
          <a:xfrm>
            <a:off x="1057870" y="1241822"/>
            <a:ext cx="5710714" cy="3709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b="1" dirty="0">
                <a:solidFill>
                  <a:srgbClr val="0E0C0C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[if any worth discussing]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315879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E0C0C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Conclusions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1133951" y="2733437"/>
            <a:ext cx="12702659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[Copy and paste conclusion from the abstract of the article]</a:t>
            </a:r>
            <a:endParaRPr lang="en-US" sz="1750" dirty="0"/>
          </a:p>
        </p:txBody>
      </p:sp>
      <p:sp>
        <p:nvSpPr>
          <p:cNvPr id="5" name="Text 3"/>
          <p:cNvSpPr/>
          <p:nvPr/>
        </p:nvSpPr>
        <p:spPr>
          <a:xfrm>
            <a:off x="793790" y="4054554"/>
            <a:ext cx="3402330" cy="4252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300"/>
              </a:lnSpc>
              <a:buNone/>
            </a:pPr>
            <a:r>
              <a:rPr lang="en-US" sz="2650" b="1" dirty="0">
                <a:solidFill>
                  <a:srgbClr val="0E0C0C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Thoughts</a:t>
            </a:r>
            <a:endParaRPr lang="en-US" sz="2650" dirty="0"/>
          </a:p>
        </p:txBody>
      </p:sp>
      <p:sp>
        <p:nvSpPr>
          <p:cNvPr id="6" name="Shape 4"/>
          <p:cNvSpPr/>
          <p:nvPr/>
        </p:nvSpPr>
        <p:spPr>
          <a:xfrm>
            <a:off x="793790" y="4820007"/>
            <a:ext cx="4196358" cy="2093714"/>
          </a:xfrm>
          <a:prstGeom prst="roundRect">
            <a:avLst>
              <a:gd name="adj" fmla="val 4550"/>
            </a:avLst>
          </a:prstGeom>
          <a:solidFill>
            <a:srgbClr val="FFFFFF"/>
          </a:solidFill>
          <a:ln w="30480">
            <a:solidFill>
              <a:srgbClr val="FFC10D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051084" y="5077301"/>
            <a:ext cx="3067526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[Thought #1]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051084" y="5567720"/>
            <a:ext cx="3681770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[short description]</a:t>
            </a:r>
            <a:endParaRPr lang="en-US" sz="1750" dirty="0"/>
          </a:p>
        </p:txBody>
      </p:sp>
      <p:sp>
        <p:nvSpPr>
          <p:cNvPr id="9" name="Shape 7"/>
          <p:cNvSpPr/>
          <p:nvPr/>
        </p:nvSpPr>
        <p:spPr>
          <a:xfrm>
            <a:off x="5216962" y="4820007"/>
            <a:ext cx="4196358" cy="2093714"/>
          </a:xfrm>
          <a:prstGeom prst="roundRect">
            <a:avLst>
              <a:gd name="adj" fmla="val 4550"/>
            </a:avLst>
          </a:prstGeom>
          <a:solidFill>
            <a:srgbClr val="FFFFFF"/>
          </a:solidFill>
          <a:ln w="30480">
            <a:solidFill>
              <a:srgbClr val="FFC10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474256" y="5077301"/>
            <a:ext cx="3015258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[Thought #2]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474256" y="5567720"/>
            <a:ext cx="3681770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850"/>
              </a:lnSpc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[short description]</a:t>
            </a:r>
            <a:endParaRPr lang="en-US" sz="1750" dirty="0"/>
          </a:p>
        </p:txBody>
      </p:sp>
      <p:sp>
        <p:nvSpPr>
          <p:cNvPr id="12" name="Shape 10"/>
          <p:cNvSpPr/>
          <p:nvPr/>
        </p:nvSpPr>
        <p:spPr>
          <a:xfrm>
            <a:off x="9640133" y="4820007"/>
            <a:ext cx="4196358" cy="2093714"/>
          </a:xfrm>
          <a:prstGeom prst="roundRect">
            <a:avLst>
              <a:gd name="adj" fmla="val 4550"/>
            </a:avLst>
          </a:prstGeom>
          <a:solidFill>
            <a:srgbClr val="FFFFFF"/>
          </a:solidFill>
          <a:ln w="30480">
            <a:solidFill>
              <a:srgbClr val="FFC10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897427" y="5077301"/>
            <a:ext cx="3681770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[Thought #3]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9897427" y="5922050"/>
            <a:ext cx="3681770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850"/>
              </a:lnSpc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[short description]</a:t>
            </a:r>
            <a:endParaRPr lang="en-US" sz="1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</TotalTime>
  <Words>172</Words>
  <Application>Microsoft Office PowerPoint</Application>
  <PresentationFormat>Custom</PresentationFormat>
  <Paragraphs>47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Inter Light</vt:lpstr>
      <vt:lpstr>Calibri</vt:lpstr>
      <vt:lpstr>Inter</vt:lpstr>
      <vt:lpstr>Arial</vt:lpstr>
      <vt:lpstr>Inter Bold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Thomas Hartka</dc:creator>
  <cp:lastModifiedBy>Hartka, Thomas (trh6u)</cp:lastModifiedBy>
  <cp:revision>1</cp:revision>
  <dcterms:created xsi:type="dcterms:W3CDTF">2026-01-18T19:25:10Z</dcterms:created>
  <dcterms:modified xsi:type="dcterms:W3CDTF">2026-01-18T19:44:46Z</dcterms:modified>
</cp:coreProperties>
</file>